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Lst>
  <p:sldIdLst>
    <p:sldId id="1127" r:id="rId2"/>
    <p:sldId id="963" r:id="rId3"/>
    <p:sldId id="1623" r:id="rId4"/>
    <p:sldId id="1624" r:id="rId5"/>
    <p:sldId id="1626" r:id="rId6"/>
    <p:sldId id="1633" r:id="rId7"/>
    <p:sldId id="1634" r:id="rId8"/>
    <p:sldId id="1635" r:id="rId9"/>
    <p:sldId id="1625" r:id="rId10"/>
    <p:sldId id="1627" r:id="rId11"/>
    <p:sldId id="1628" r:id="rId12"/>
    <p:sldId id="1636" r:id="rId13"/>
    <p:sldId id="1637" r:id="rId14"/>
  </p:sldIdLst>
  <p:sldSz cx="12192000" cy="6858000"/>
  <p:notesSz cx="6954838" cy="92408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d Godfrey" initials="EG" lastIdx="1" clrIdx="0">
    <p:extLst>
      <p:ext uri="{19B8F6BF-5375-455C-9EA6-DF929625EA0E}">
        <p15:presenceInfo xmlns:p15="http://schemas.microsoft.com/office/powerpoint/2012/main" userId="61aa7c48ee0e3db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7864C8"/>
    <a:srgbClr val="222222"/>
    <a:srgbClr val="5F461E"/>
    <a:srgbClr val="7A2E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3D80258-0945-4120-A899-1BDB2B157AE4}" v="367" dt="2022-07-29T16:17:12.28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26" autoAdjust="0"/>
    <p:restoredTop sz="94660"/>
  </p:normalViewPr>
  <p:slideViewPr>
    <p:cSldViewPr snapToGrid="0">
      <p:cViewPr varScale="1">
        <p:scale>
          <a:sx n="80" d="100"/>
          <a:sy n="80" d="100"/>
        </p:scale>
        <p:origin x="62" y="250"/>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d Godfrey" userId="61aa7c48ee0e3db0" providerId="LiveId" clId="{F3D80258-0945-4120-A899-1BDB2B157AE4}"/>
    <pc:docChg chg="custSel addSld delSld modSld sldOrd">
      <pc:chgData name="Ed Godfrey" userId="61aa7c48ee0e3db0" providerId="LiveId" clId="{F3D80258-0945-4120-A899-1BDB2B157AE4}" dt="2022-07-29T16:17:16.637" v="722" actId="47"/>
      <pc:docMkLst>
        <pc:docMk/>
      </pc:docMkLst>
      <pc:sldChg chg="modSp mod">
        <pc:chgData name="Ed Godfrey" userId="61aa7c48ee0e3db0" providerId="LiveId" clId="{F3D80258-0945-4120-A899-1BDB2B157AE4}" dt="2022-07-29T15:46:04.604" v="31" actId="20577"/>
        <pc:sldMkLst>
          <pc:docMk/>
          <pc:sldMk cId="3275922726" sldId="1127"/>
        </pc:sldMkLst>
        <pc:spChg chg="mod">
          <ac:chgData name="Ed Godfrey" userId="61aa7c48ee0e3db0" providerId="LiveId" clId="{F3D80258-0945-4120-A899-1BDB2B157AE4}" dt="2022-07-29T15:46:01.764" v="29" actId="20577"/>
          <ac:spMkLst>
            <pc:docMk/>
            <pc:sldMk cId="3275922726" sldId="1127"/>
            <ac:spMk id="2" creationId="{F1588051-E0B5-4638-9205-E46E5525908B}"/>
          </ac:spMkLst>
        </pc:spChg>
        <pc:spChg chg="mod">
          <ac:chgData name="Ed Godfrey" userId="61aa7c48ee0e3db0" providerId="LiveId" clId="{F3D80258-0945-4120-A899-1BDB2B157AE4}" dt="2022-07-29T15:46:04.604" v="31" actId="20577"/>
          <ac:spMkLst>
            <pc:docMk/>
            <pc:sldMk cId="3275922726" sldId="1127"/>
            <ac:spMk id="5" creationId="{0CAA8F06-2798-4F2A-8DC9-8E009C9AC104}"/>
          </ac:spMkLst>
        </pc:spChg>
      </pc:sldChg>
      <pc:sldChg chg="del">
        <pc:chgData name="Ed Godfrey" userId="61aa7c48ee0e3db0" providerId="LiveId" clId="{F3D80258-0945-4120-A899-1BDB2B157AE4}" dt="2022-07-29T15:47:31.716" v="38" actId="47"/>
        <pc:sldMkLst>
          <pc:docMk/>
          <pc:sldMk cId="621266370" sldId="1553"/>
        </pc:sldMkLst>
      </pc:sldChg>
      <pc:sldChg chg="del">
        <pc:chgData name="Ed Godfrey" userId="61aa7c48ee0e3db0" providerId="LiveId" clId="{F3D80258-0945-4120-A899-1BDB2B157AE4}" dt="2022-07-29T15:47:26.179" v="32" actId="47"/>
        <pc:sldMkLst>
          <pc:docMk/>
          <pc:sldMk cId="988177558" sldId="1595"/>
        </pc:sldMkLst>
      </pc:sldChg>
      <pc:sldChg chg="del">
        <pc:chgData name="Ed Godfrey" userId="61aa7c48ee0e3db0" providerId="LiveId" clId="{F3D80258-0945-4120-A899-1BDB2B157AE4}" dt="2022-07-29T15:47:32.375" v="39" actId="47"/>
        <pc:sldMkLst>
          <pc:docMk/>
          <pc:sldMk cId="753449726" sldId="1598"/>
        </pc:sldMkLst>
      </pc:sldChg>
      <pc:sldChg chg="del">
        <pc:chgData name="Ed Godfrey" userId="61aa7c48ee0e3db0" providerId="LiveId" clId="{F3D80258-0945-4120-A899-1BDB2B157AE4}" dt="2022-07-29T15:47:26.704" v="33" actId="47"/>
        <pc:sldMkLst>
          <pc:docMk/>
          <pc:sldMk cId="629506425" sldId="1614"/>
        </pc:sldMkLst>
      </pc:sldChg>
      <pc:sldChg chg="del">
        <pc:chgData name="Ed Godfrey" userId="61aa7c48ee0e3db0" providerId="LiveId" clId="{F3D80258-0945-4120-A899-1BDB2B157AE4}" dt="2022-07-29T15:47:28.387" v="34" actId="47"/>
        <pc:sldMkLst>
          <pc:docMk/>
          <pc:sldMk cId="3798019937" sldId="1615"/>
        </pc:sldMkLst>
      </pc:sldChg>
      <pc:sldChg chg="del">
        <pc:chgData name="Ed Godfrey" userId="61aa7c48ee0e3db0" providerId="LiveId" clId="{F3D80258-0945-4120-A899-1BDB2B157AE4}" dt="2022-07-29T15:47:29.240" v="35" actId="47"/>
        <pc:sldMkLst>
          <pc:docMk/>
          <pc:sldMk cId="3517349457" sldId="1616"/>
        </pc:sldMkLst>
      </pc:sldChg>
      <pc:sldChg chg="del">
        <pc:chgData name="Ed Godfrey" userId="61aa7c48ee0e3db0" providerId="LiveId" clId="{F3D80258-0945-4120-A899-1BDB2B157AE4}" dt="2022-07-29T15:47:29.756" v="36" actId="47"/>
        <pc:sldMkLst>
          <pc:docMk/>
          <pc:sldMk cId="3793844922" sldId="1617"/>
        </pc:sldMkLst>
      </pc:sldChg>
      <pc:sldChg chg="del">
        <pc:chgData name="Ed Godfrey" userId="61aa7c48ee0e3db0" providerId="LiveId" clId="{F3D80258-0945-4120-A899-1BDB2B157AE4}" dt="2022-07-29T15:47:30.340" v="37" actId="47"/>
        <pc:sldMkLst>
          <pc:docMk/>
          <pc:sldMk cId="2730028602" sldId="1618"/>
        </pc:sldMkLst>
      </pc:sldChg>
      <pc:sldChg chg="del">
        <pc:chgData name="Ed Godfrey" userId="61aa7c48ee0e3db0" providerId="LiveId" clId="{F3D80258-0945-4120-A899-1BDB2B157AE4}" dt="2022-07-29T15:47:33.672" v="40" actId="47"/>
        <pc:sldMkLst>
          <pc:docMk/>
          <pc:sldMk cId="507816485" sldId="1619"/>
        </pc:sldMkLst>
      </pc:sldChg>
      <pc:sldChg chg="del">
        <pc:chgData name="Ed Godfrey" userId="61aa7c48ee0e3db0" providerId="LiveId" clId="{F3D80258-0945-4120-A899-1BDB2B157AE4}" dt="2022-07-29T15:47:34.208" v="41" actId="47"/>
        <pc:sldMkLst>
          <pc:docMk/>
          <pc:sldMk cId="942020162" sldId="1620"/>
        </pc:sldMkLst>
      </pc:sldChg>
      <pc:sldChg chg="del">
        <pc:chgData name="Ed Godfrey" userId="61aa7c48ee0e3db0" providerId="LiveId" clId="{F3D80258-0945-4120-A899-1BDB2B157AE4}" dt="2022-07-29T15:47:34.745" v="42" actId="47"/>
        <pc:sldMkLst>
          <pc:docMk/>
          <pc:sldMk cId="2437919409" sldId="1621"/>
        </pc:sldMkLst>
      </pc:sldChg>
      <pc:sldChg chg="del">
        <pc:chgData name="Ed Godfrey" userId="61aa7c48ee0e3db0" providerId="LiveId" clId="{F3D80258-0945-4120-A899-1BDB2B157AE4}" dt="2022-07-29T15:47:35.449" v="43" actId="47"/>
        <pc:sldMkLst>
          <pc:docMk/>
          <pc:sldMk cId="1860386570" sldId="1622"/>
        </pc:sldMkLst>
      </pc:sldChg>
      <pc:sldChg chg="delSp modSp mod delAnim modAnim">
        <pc:chgData name="Ed Godfrey" userId="61aa7c48ee0e3db0" providerId="LiveId" clId="{F3D80258-0945-4120-A899-1BDB2B157AE4}" dt="2022-07-29T15:50:00.851" v="171"/>
        <pc:sldMkLst>
          <pc:docMk/>
          <pc:sldMk cId="3216201106" sldId="1623"/>
        </pc:sldMkLst>
        <pc:spChg chg="mod">
          <ac:chgData name="Ed Godfrey" userId="61aa7c48ee0e3db0" providerId="LiveId" clId="{F3D80258-0945-4120-A899-1BDB2B157AE4}" dt="2022-07-29T15:48:02.622" v="91" actId="6549"/>
          <ac:spMkLst>
            <pc:docMk/>
            <pc:sldMk cId="3216201106" sldId="1623"/>
            <ac:spMk id="2" creationId="{F08A2007-B9E6-48A8-9E5E-C98EDFD53C8F}"/>
          </ac:spMkLst>
        </pc:spChg>
        <pc:spChg chg="mod">
          <ac:chgData name="Ed Godfrey" userId="61aa7c48ee0e3db0" providerId="LiveId" clId="{F3D80258-0945-4120-A899-1BDB2B157AE4}" dt="2022-07-29T15:49:22.518" v="149" actId="255"/>
          <ac:spMkLst>
            <pc:docMk/>
            <pc:sldMk cId="3216201106" sldId="1623"/>
            <ac:spMk id="4" creationId="{DE7F2ED0-FC43-1C52-C828-6540A92BDB9C}"/>
          </ac:spMkLst>
        </pc:spChg>
        <pc:spChg chg="del">
          <ac:chgData name="Ed Godfrey" userId="61aa7c48ee0e3db0" providerId="LiveId" clId="{F3D80258-0945-4120-A899-1BDB2B157AE4}" dt="2022-07-29T15:49:07.029" v="145" actId="21"/>
          <ac:spMkLst>
            <pc:docMk/>
            <pc:sldMk cId="3216201106" sldId="1623"/>
            <ac:spMk id="5" creationId="{D57067CD-0BE6-456A-A396-782C6D78D637}"/>
          </ac:spMkLst>
        </pc:spChg>
      </pc:sldChg>
      <pc:sldChg chg="addSp modSp mod modAnim">
        <pc:chgData name="Ed Godfrey" userId="61aa7c48ee0e3db0" providerId="LiveId" clId="{F3D80258-0945-4120-A899-1BDB2B157AE4}" dt="2022-07-29T15:57:44.962" v="253"/>
        <pc:sldMkLst>
          <pc:docMk/>
          <pc:sldMk cId="82877256" sldId="1624"/>
        </pc:sldMkLst>
        <pc:spChg chg="mod">
          <ac:chgData name="Ed Godfrey" userId="61aa7c48ee0e3db0" providerId="LiveId" clId="{F3D80258-0945-4120-A899-1BDB2B157AE4}" dt="2022-07-29T15:57:28.613" v="244" actId="20577"/>
          <ac:spMkLst>
            <pc:docMk/>
            <pc:sldMk cId="82877256" sldId="1624"/>
            <ac:spMk id="2" creationId="{F08A2007-B9E6-48A8-9E5E-C98EDFD53C8F}"/>
          </ac:spMkLst>
        </pc:spChg>
        <pc:spChg chg="mod">
          <ac:chgData name="Ed Godfrey" userId="61aa7c48ee0e3db0" providerId="LiveId" clId="{F3D80258-0945-4120-A899-1BDB2B157AE4}" dt="2022-07-29T15:57:18.480" v="241" actId="20577"/>
          <ac:spMkLst>
            <pc:docMk/>
            <pc:sldMk cId="82877256" sldId="1624"/>
            <ac:spMk id="3" creationId="{F6C638D0-C884-48CF-BE26-27EEF100FAF2}"/>
          </ac:spMkLst>
        </pc:spChg>
        <pc:spChg chg="add mod">
          <ac:chgData name="Ed Godfrey" userId="61aa7c48ee0e3db0" providerId="LiveId" clId="{F3D80258-0945-4120-A899-1BDB2B157AE4}" dt="2022-07-29T15:57:34.231" v="247" actId="115"/>
          <ac:spMkLst>
            <pc:docMk/>
            <pc:sldMk cId="82877256" sldId="1624"/>
            <ac:spMk id="4" creationId="{41CF47C4-02D0-7D47-9A90-5400BC2F1C3F}"/>
          </ac:spMkLst>
        </pc:spChg>
      </pc:sldChg>
      <pc:sldChg chg="modSp mod modAnim">
        <pc:chgData name="Ed Godfrey" userId="61aa7c48ee0e3db0" providerId="LiveId" clId="{F3D80258-0945-4120-A899-1BDB2B157AE4}" dt="2022-07-29T16:14:06.716" v="643"/>
        <pc:sldMkLst>
          <pc:docMk/>
          <pc:sldMk cId="2112139654" sldId="1625"/>
        </pc:sldMkLst>
        <pc:spChg chg="mod">
          <ac:chgData name="Ed Godfrey" userId="61aa7c48ee0e3db0" providerId="LiveId" clId="{F3D80258-0945-4120-A899-1BDB2B157AE4}" dt="2022-07-29T16:08:25.340" v="423" actId="255"/>
          <ac:spMkLst>
            <pc:docMk/>
            <pc:sldMk cId="2112139654" sldId="1625"/>
            <ac:spMk id="2" creationId="{F08A2007-B9E6-48A8-9E5E-C98EDFD53C8F}"/>
          </ac:spMkLst>
        </pc:spChg>
        <pc:spChg chg="mod">
          <ac:chgData name="Ed Godfrey" userId="61aa7c48ee0e3db0" providerId="LiveId" clId="{F3D80258-0945-4120-A899-1BDB2B157AE4}" dt="2022-07-29T16:13:59.465" v="637" actId="20577"/>
          <ac:spMkLst>
            <pc:docMk/>
            <pc:sldMk cId="2112139654" sldId="1625"/>
            <ac:spMk id="4" creationId="{DE7F2ED0-FC43-1C52-C828-6540A92BDB9C}"/>
          </ac:spMkLst>
        </pc:spChg>
      </pc:sldChg>
      <pc:sldChg chg="modSp mod ord">
        <pc:chgData name="Ed Godfrey" userId="61aa7c48ee0e3db0" providerId="LiveId" clId="{F3D80258-0945-4120-A899-1BDB2B157AE4}" dt="2022-07-29T16:03:19.413" v="271"/>
        <pc:sldMkLst>
          <pc:docMk/>
          <pc:sldMk cId="1042307628" sldId="1626"/>
        </pc:sldMkLst>
        <pc:spChg chg="mod">
          <ac:chgData name="Ed Godfrey" userId="61aa7c48ee0e3db0" providerId="LiveId" clId="{F3D80258-0945-4120-A899-1BDB2B157AE4}" dt="2022-07-29T16:03:08.933" v="255" actId="255"/>
          <ac:spMkLst>
            <pc:docMk/>
            <pc:sldMk cId="1042307628" sldId="1626"/>
            <ac:spMk id="2" creationId="{F08A2007-B9E6-48A8-9E5E-C98EDFD53C8F}"/>
          </ac:spMkLst>
        </pc:spChg>
        <pc:spChg chg="mod">
          <ac:chgData name="Ed Godfrey" userId="61aa7c48ee0e3db0" providerId="LiveId" clId="{F3D80258-0945-4120-A899-1BDB2B157AE4}" dt="2022-07-29T16:03:16.109" v="269" actId="20577"/>
          <ac:spMkLst>
            <pc:docMk/>
            <pc:sldMk cId="1042307628" sldId="1626"/>
            <ac:spMk id="3" creationId="{F6C638D0-C884-48CF-BE26-27EEF100FAF2}"/>
          </ac:spMkLst>
        </pc:spChg>
      </pc:sldChg>
      <pc:sldChg chg="modSp mod">
        <pc:chgData name="Ed Godfrey" userId="61aa7c48ee0e3db0" providerId="LiveId" clId="{F3D80258-0945-4120-A899-1BDB2B157AE4}" dt="2022-07-29T16:14:58.166" v="667" actId="20577"/>
        <pc:sldMkLst>
          <pc:docMk/>
          <pc:sldMk cId="569370377" sldId="1627"/>
        </pc:sldMkLst>
        <pc:spChg chg="mod">
          <ac:chgData name="Ed Godfrey" userId="61aa7c48ee0e3db0" providerId="LiveId" clId="{F3D80258-0945-4120-A899-1BDB2B157AE4}" dt="2022-07-29T16:14:48.970" v="645" actId="255"/>
          <ac:spMkLst>
            <pc:docMk/>
            <pc:sldMk cId="569370377" sldId="1627"/>
            <ac:spMk id="2" creationId="{F08A2007-B9E6-48A8-9E5E-C98EDFD53C8F}"/>
          </ac:spMkLst>
        </pc:spChg>
        <pc:spChg chg="mod">
          <ac:chgData name="Ed Godfrey" userId="61aa7c48ee0e3db0" providerId="LiveId" clId="{F3D80258-0945-4120-A899-1BDB2B157AE4}" dt="2022-07-29T16:14:58.166" v="667" actId="20577"/>
          <ac:spMkLst>
            <pc:docMk/>
            <pc:sldMk cId="569370377" sldId="1627"/>
            <ac:spMk id="3" creationId="{F6C638D0-C884-48CF-BE26-27EEF100FAF2}"/>
          </ac:spMkLst>
        </pc:spChg>
      </pc:sldChg>
      <pc:sldChg chg="modSp mod">
        <pc:chgData name="Ed Godfrey" userId="61aa7c48ee0e3db0" providerId="LiveId" clId="{F3D80258-0945-4120-A899-1BDB2B157AE4}" dt="2022-07-29T16:15:38.002" v="708" actId="20577"/>
        <pc:sldMkLst>
          <pc:docMk/>
          <pc:sldMk cId="1425328964" sldId="1628"/>
        </pc:sldMkLst>
        <pc:spChg chg="mod">
          <ac:chgData name="Ed Godfrey" userId="61aa7c48ee0e3db0" providerId="LiveId" clId="{F3D80258-0945-4120-A899-1BDB2B157AE4}" dt="2022-07-29T16:15:20.927" v="670" actId="255"/>
          <ac:spMkLst>
            <pc:docMk/>
            <pc:sldMk cId="1425328964" sldId="1628"/>
            <ac:spMk id="2" creationId="{F08A2007-B9E6-48A8-9E5E-C98EDFD53C8F}"/>
          </ac:spMkLst>
        </pc:spChg>
        <pc:spChg chg="mod">
          <ac:chgData name="Ed Godfrey" userId="61aa7c48ee0e3db0" providerId="LiveId" clId="{F3D80258-0945-4120-A899-1BDB2B157AE4}" dt="2022-07-29T16:15:38.002" v="708" actId="20577"/>
          <ac:spMkLst>
            <pc:docMk/>
            <pc:sldMk cId="1425328964" sldId="1628"/>
            <ac:spMk id="3" creationId="{F6C638D0-C884-48CF-BE26-27EEF100FAF2}"/>
          </ac:spMkLst>
        </pc:spChg>
      </pc:sldChg>
      <pc:sldChg chg="del">
        <pc:chgData name="Ed Godfrey" userId="61aa7c48ee0e3db0" providerId="LiveId" clId="{F3D80258-0945-4120-A899-1BDB2B157AE4}" dt="2022-07-29T16:17:16.637" v="722" actId="47"/>
        <pc:sldMkLst>
          <pc:docMk/>
          <pc:sldMk cId="3695109856" sldId="1629"/>
        </pc:sldMkLst>
      </pc:sldChg>
      <pc:sldChg chg="del">
        <pc:chgData name="Ed Godfrey" userId="61aa7c48ee0e3db0" providerId="LiveId" clId="{F3D80258-0945-4120-A899-1BDB2B157AE4}" dt="2022-07-29T16:17:16.637" v="722" actId="47"/>
        <pc:sldMkLst>
          <pc:docMk/>
          <pc:sldMk cId="4187899642" sldId="1630"/>
        </pc:sldMkLst>
      </pc:sldChg>
      <pc:sldChg chg="del">
        <pc:chgData name="Ed Godfrey" userId="61aa7c48ee0e3db0" providerId="LiveId" clId="{F3D80258-0945-4120-A899-1BDB2B157AE4}" dt="2022-07-29T16:17:16.637" v="722" actId="47"/>
        <pc:sldMkLst>
          <pc:docMk/>
          <pc:sldMk cId="3461032894" sldId="1631"/>
        </pc:sldMkLst>
      </pc:sldChg>
      <pc:sldChg chg="del">
        <pc:chgData name="Ed Godfrey" userId="61aa7c48ee0e3db0" providerId="LiveId" clId="{F3D80258-0945-4120-A899-1BDB2B157AE4}" dt="2022-07-29T16:17:16.637" v="722" actId="47"/>
        <pc:sldMkLst>
          <pc:docMk/>
          <pc:sldMk cId="2487785632" sldId="1632"/>
        </pc:sldMkLst>
      </pc:sldChg>
      <pc:sldChg chg="modSp add mod">
        <pc:chgData name="Ed Godfrey" userId="61aa7c48ee0e3db0" providerId="LiveId" clId="{F3D80258-0945-4120-A899-1BDB2B157AE4}" dt="2022-07-29T16:04:15.762" v="284" actId="255"/>
        <pc:sldMkLst>
          <pc:docMk/>
          <pc:sldMk cId="3551901753" sldId="1633"/>
        </pc:sldMkLst>
        <pc:spChg chg="mod">
          <ac:chgData name="Ed Godfrey" userId="61aa7c48ee0e3db0" providerId="LiveId" clId="{F3D80258-0945-4120-A899-1BDB2B157AE4}" dt="2022-07-29T16:04:15.762" v="284" actId="255"/>
          <ac:spMkLst>
            <pc:docMk/>
            <pc:sldMk cId="3551901753" sldId="1633"/>
            <ac:spMk id="2" creationId="{F08A2007-B9E6-48A8-9E5E-C98EDFD53C8F}"/>
          </ac:spMkLst>
        </pc:spChg>
        <pc:spChg chg="mod">
          <ac:chgData name="Ed Godfrey" userId="61aa7c48ee0e3db0" providerId="LiveId" clId="{F3D80258-0945-4120-A899-1BDB2B157AE4}" dt="2022-07-29T16:04:10.528" v="283" actId="20577"/>
          <ac:spMkLst>
            <pc:docMk/>
            <pc:sldMk cId="3551901753" sldId="1633"/>
            <ac:spMk id="3" creationId="{F6C638D0-C884-48CF-BE26-27EEF100FAF2}"/>
          </ac:spMkLst>
        </pc:spChg>
      </pc:sldChg>
      <pc:sldChg chg="addSp modSp add mod modAnim">
        <pc:chgData name="Ed Godfrey" userId="61aa7c48ee0e3db0" providerId="LiveId" clId="{F3D80258-0945-4120-A899-1BDB2B157AE4}" dt="2022-07-29T16:06:52.310" v="377"/>
        <pc:sldMkLst>
          <pc:docMk/>
          <pc:sldMk cId="3267920761" sldId="1634"/>
        </pc:sldMkLst>
        <pc:spChg chg="mod">
          <ac:chgData name="Ed Godfrey" userId="61aa7c48ee0e3db0" providerId="LiveId" clId="{F3D80258-0945-4120-A899-1BDB2B157AE4}" dt="2022-07-29T16:04:53.110" v="287" actId="255"/>
          <ac:spMkLst>
            <pc:docMk/>
            <pc:sldMk cId="3267920761" sldId="1634"/>
            <ac:spMk id="2" creationId="{F08A2007-B9E6-48A8-9E5E-C98EDFD53C8F}"/>
          </ac:spMkLst>
        </pc:spChg>
        <pc:spChg chg="mod">
          <ac:chgData name="Ed Godfrey" userId="61aa7c48ee0e3db0" providerId="LiveId" clId="{F3D80258-0945-4120-A899-1BDB2B157AE4}" dt="2022-07-29T16:05:04.181" v="307" actId="20577"/>
          <ac:spMkLst>
            <pc:docMk/>
            <pc:sldMk cId="3267920761" sldId="1634"/>
            <ac:spMk id="3" creationId="{F6C638D0-C884-48CF-BE26-27EEF100FAF2}"/>
          </ac:spMkLst>
        </pc:spChg>
        <pc:spChg chg="add mod">
          <ac:chgData name="Ed Godfrey" userId="61aa7c48ee0e3db0" providerId="LiveId" clId="{F3D80258-0945-4120-A899-1BDB2B157AE4}" dt="2022-07-29T16:05:27.908" v="371" actId="20577"/>
          <ac:spMkLst>
            <pc:docMk/>
            <pc:sldMk cId="3267920761" sldId="1634"/>
            <ac:spMk id="4" creationId="{6D174C26-DD4F-981B-1014-2D3CC0CA52A3}"/>
          </ac:spMkLst>
        </pc:spChg>
      </pc:sldChg>
      <pc:sldChg chg="modSp add mod">
        <pc:chgData name="Ed Godfrey" userId="61aa7c48ee0e3db0" providerId="LiveId" clId="{F3D80258-0945-4120-A899-1BDB2B157AE4}" dt="2022-07-29T16:07:30.186" v="390" actId="20577"/>
        <pc:sldMkLst>
          <pc:docMk/>
          <pc:sldMk cId="2437640911" sldId="1635"/>
        </pc:sldMkLst>
        <pc:spChg chg="mod">
          <ac:chgData name="Ed Godfrey" userId="61aa7c48ee0e3db0" providerId="LiveId" clId="{F3D80258-0945-4120-A899-1BDB2B157AE4}" dt="2022-07-29T16:07:25.817" v="380" actId="255"/>
          <ac:spMkLst>
            <pc:docMk/>
            <pc:sldMk cId="2437640911" sldId="1635"/>
            <ac:spMk id="2" creationId="{F08A2007-B9E6-48A8-9E5E-C98EDFD53C8F}"/>
          </ac:spMkLst>
        </pc:spChg>
        <pc:spChg chg="mod">
          <ac:chgData name="Ed Godfrey" userId="61aa7c48ee0e3db0" providerId="LiveId" clId="{F3D80258-0945-4120-A899-1BDB2B157AE4}" dt="2022-07-29T16:07:30.186" v="390" actId="20577"/>
          <ac:spMkLst>
            <pc:docMk/>
            <pc:sldMk cId="2437640911" sldId="1635"/>
            <ac:spMk id="3" creationId="{F6C638D0-C884-48CF-BE26-27EEF100FAF2}"/>
          </ac:spMkLst>
        </pc:spChg>
      </pc:sldChg>
      <pc:sldChg chg="modSp add mod">
        <pc:chgData name="Ed Godfrey" userId="61aa7c48ee0e3db0" providerId="LiveId" clId="{F3D80258-0945-4120-A899-1BDB2B157AE4}" dt="2022-07-29T16:16:45.292" v="720" actId="20577"/>
        <pc:sldMkLst>
          <pc:docMk/>
          <pc:sldMk cId="1285671492" sldId="1636"/>
        </pc:sldMkLst>
        <pc:spChg chg="mod">
          <ac:chgData name="Ed Godfrey" userId="61aa7c48ee0e3db0" providerId="LiveId" clId="{F3D80258-0945-4120-A899-1BDB2B157AE4}" dt="2022-07-29T16:16:41.138" v="718" actId="255"/>
          <ac:spMkLst>
            <pc:docMk/>
            <pc:sldMk cId="1285671492" sldId="1636"/>
            <ac:spMk id="2" creationId="{F08A2007-B9E6-48A8-9E5E-C98EDFD53C8F}"/>
          </ac:spMkLst>
        </pc:spChg>
        <pc:spChg chg="mod">
          <ac:chgData name="Ed Godfrey" userId="61aa7c48ee0e3db0" providerId="LiveId" clId="{F3D80258-0945-4120-A899-1BDB2B157AE4}" dt="2022-07-29T16:16:45.292" v="720" actId="20577"/>
          <ac:spMkLst>
            <pc:docMk/>
            <pc:sldMk cId="1285671492" sldId="1636"/>
            <ac:spMk id="3" creationId="{F6C638D0-C884-48CF-BE26-27EEF100FAF2}"/>
          </ac:spMkLst>
        </pc:spChg>
      </pc:sldChg>
      <pc:sldChg chg="add">
        <pc:chgData name="Ed Godfrey" userId="61aa7c48ee0e3db0" providerId="LiveId" clId="{F3D80258-0945-4120-A899-1BDB2B157AE4}" dt="2022-07-29T16:17:12.281" v="721"/>
        <pc:sldMkLst>
          <pc:docMk/>
          <pc:sldMk cId="3557874602" sldId="1637"/>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663BBFF-77C1-4BF1-A3B2-2505841100BA}" type="datetimeFigureOut">
              <a:rPr lang="en-US" smtClean="0"/>
              <a:t>7/29/2022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744240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5EC93879-1153-42D3-8EC7-7A3CC94658D3}" type="datetimeFigureOut">
              <a:rPr lang="en-US" smtClean="0"/>
              <a:t>7/29/2022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225465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382E1496-D8B1-4FDC-98A5-AD2561A2EE12}" type="datetimeFigureOut">
              <a:rPr lang="en-US" smtClean="0"/>
              <a:t>7/29/2022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4776327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A3BB3B3F-C0CE-47CB-BCED-F49A710726FF}" type="datetimeFigureOut">
              <a:rPr lang="en-US" smtClean="0"/>
              <a:t>7/29/2022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586143902"/>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3BB3B3F-C0CE-47CB-BCED-F49A710726FF}" type="datetimeFigureOut">
              <a:rPr lang="en-US" smtClean="0"/>
              <a:t>7/29/2022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853495020"/>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333EE65E-8B04-4250-B4A9-5C65F355F1A2}" type="datetimeFigureOut">
              <a:rPr lang="en-US" smtClean="0"/>
              <a:t>7/29/2022</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6054261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84F5881F-8E44-4F15-AB98-80B7869E49CA}" type="datetimeFigureOut">
              <a:rPr lang="en-US" smtClean="0"/>
              <a:t>7/29/2022</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829666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97D2069-43FA-49C5-9F0E-58E1EB237AEF}" type="datetimeFigureOut">
              <a:rPr lang="en-US" smtClean="0"/>
              <a:t>7/29/2022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9521041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05854CA-19F4-4771-B6A2-DA5C0742B220}" type="datetimeFigureOut">
              <a:rPr lang="en-US" smtClean="0"/>
              <a:t>7/29/2022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875085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5FED2BB1-BB31-4EB8-A961-18800A74EAA8}" type="datetimeFigureOut">
              <a:rPr lang="en-US" smtClean="0"/>
              <a:t>7/29/2022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347570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B40B886-74BB-4D5E-9EA9-584482FE40E6}" type="datetimeFigureOut">
              <a:rPr lang="en-US" smtClean="0"/>
              <a:t>7/29/2022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449207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CA4CCD1-3502-4C30-947C-75FC88992007}" type="datetimeFigureOut">
              <a:rPr lang="en-US" smtClean="0"/>
              <a:t>7/29/2022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0135301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50B797A-E8AF-4231-9C64-308C5BB9ED3E}" type="datetimeFigureOut">
              <a:rPr lang="en-US" smtClean="0"/>
              <a:t>7/29/2022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2104000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1EB24146-07E2-48CA-8629-5887ED47FCDB}" type="datetimeFigureOut">
              <a:rPr lang="en-US" smtClean="0"/>
              <a:t>7/29/2022</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592531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D407E718-B4F0-433E-A285-0013249184C0}" type="datetimeFigureOut">
              <a:rPr lang="en-US" smtClean="0"/>
              <a:t>7/29/2022</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239092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2B8E44C4-3D72-4D6E-86A4-F5491DC49E6D}" type="datetimeFigureOut">
              <a:rPr lang="en-US" smtClean="0"/>
              <a:t>7/29/2022</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1415022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6B8EA14-E6AC-4B59-973C-7A06B0EDE3E3}" type="datetimeFigureOut">
              <a:rPr lang="en-US" smtClean="0"/>
              <a:t>7/29/2022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03418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lumOff val="5000"/>
          </a:schemeClr>
        </a:soli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A3BB3B3F-C0CE-47CB-BCED-F49A710726FF}" type="datetimeFigureOut">
              <a:rPr lang="en-US" smtClean="0"/>
              <a:t>7/29/2022</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543324815"/>
      </p:ext>
    </p:extLst>
  </p:cSld>
  <p:clrMap bg1="dk1" tx1="lt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text, weapon, knife&#10;&#10;Description automatically generated">
            <a:extLst>
              <a:ext uri="{FF2B5EF4-FFF2-40B4-BE49-F238E27FC236}">
                <a16:creationId xmlns:a16="http://schemas.microsoft.com/office/drawing/2014/main" id="{6D2EC448-9F9E-FE3D-3F55-1EC864EB8F2A}"/>
              </a:ext>
            </a:extLst>
          </p:cNvPr>
          <p:cNvPicPr>
            <a:picLocks noChangeAspect="1"/>
          </p:cNvPicPr>
          <p:nvPr/>
        </p:nvPicPr>
        <p:blipFill>
          <a:blip r:embed="rId2"/>
          <a:stretch>
            <a:fillRect/>
          </a:stretch>
        </p:blipFill>
        <p:spPr>
          <a:xfrm>
            <a:off x="0" y="429"/>
            <a:ext cx="12192762" cy="6857571"/>
          </a:xfrm>
          <a:prstGeom prst="rect">
            <a:avLst/>
          </a:prstGeom>
        </p:spPr>
      </p:pic>
      <p:sp>
        <p:nvSpPr>
          <p:cNvPr id="5" name="TextBox 4">
            <a:extLst>
              <a:ext uri="{FF2B5EF4-FFF2-40B4-BE49-F238E27FC236}">
                <a16:creationId xmlns:a16="http://schemas.microsoft.com/office/drawing/2014/main" id="{0CAA8F06-2798-4F2A-8DC9-8E009C9AC104}"/>
              </a:ext>
            </a:extLst>
          </p:cNvPr>
          <p:cNvSpPr txBox="1"/>
          <p:nvPr/>
        </p:nvSpPr>
        <p:spPr>
          <a:xfrm>
            <a:off x="94891" y="6281774"/>
            <a:ext cx="6688901" cy="400110"/>
          </a:xfrm>
          <a:prstGeom prst="rect">
            <a:avLst/>
          </a:prstGeom>
          <a:noFill/>
        </p:spPr>
        <p:txBody>
          <a:bodyPr wrap="square" rtlCol="0">
            <a:spAutoFit/>
          </a:bodyPr>
          <a:lstStyle/>
          <a:p>
            <a:r>
              <a:rPr lang="en-US" sz="2000" dirty="0">
                <a:solidFill>
                  <a:schemeClr val="tx2"/>
                </a:solidFill>
                <a:latin typeface="Candara" panose="020E0502030303020204" pitchFamily="34" charset="0"/>
              </a:rPr>
              <a:t>July 31, 2022</a:t>
            </a:r>
          </a:p>
        </p:txBody>
      </p:sp>
      <p:sp>
        <p:nvSpPr>
          <p:cNvPr id="2" name="TextBox 1">
            <a:extLst>
              <a:ext uri="{FF2B5EF4-FFF2-40B4-BE49-F238E27FC236}">
                <a16:creationId xmlns:a16="http://schemas.microsoft.com/office/drawing/2014/main" id="{F1588051-E0B5-4638-9205-E46E5525908B}"/>
              </a:ext>
            </a:extLst>
          </p:cNvPr>
          <p:cNvSpPr txBox="1"/>
          <p:nvPr/>
        </p:nvSpPr>
        <p:spPr>
          <a:xfrm>
            <a:off x="94891" y="4251808"/>
            <a:ext cx="11973179" cy="1138773"/>
          </a:xfrm>
          <a:prstGeom prst="rect">
            <a:avLst/>
          </a:prstGeom>
          <a:solidFill>
            <a:schemeClr val="accent1">
              <a:alpha val="50000"/>
            </a:schemeClr>
          </a:solidFill>
        </p:spPr>
        <p:txBody>
          <a:bodyPr wrap="square" rtlCol="0">
            <a:spAutoFit/>
          </a:bodyPr>
          <a:lstStyle/>
          <a:p>
            <a:pPr algn="ctr"/>
            <a:r>
              <a:rPr lang="en-US" sz="4000" dirty="0"/>
              <a:t>Preparing for Battle</a:t>
            </a:r>
          </a:p>
          <a:p>
            <a:pPr algn="ctr"/>
            <a:r>
              <a:rPr lang="en-US" sz="2800" i="1" dirty="0"/>
              <a:t>Jude 1-2</a:t>
            </a:r>
          </a:p>
        </p:txBody>
      </p:sp>
    </p:spTree>
    <p:extLst>
      <p:ext uri="{BB962C8B-B14F-4D97-AF65-F5344CB8AC3E}">
        <p14:creationId xmlns:p14="http://schemas.microsoft.com/office/powerpoint/2010/main" val="32759227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chemeClr val="accent2"/>
                </a:solidFill>
              </a:rPr>
              <a:t>1 Corinthians 13:4-8</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4401205"/>
          </a:xfrm>
          <a:prstGeom prst="rect">
            <a:avLst/>
          </a:prstGeom>
          <a:noFill/>
        </p:spPr>
        <p:txBody>
          <a:bodyPr wrap="square" rtlCol="0">
            <a:spAutoFit/>
          </a:bodyPr>
          <a:lstStyle/>
          <a:p>
            <a:pPr marL="0" marR="0" algn="just">
              <a:spcBef>
                <a:spcPts val="0"/>
              </a:spcBef>
              <a:spcAft>
                <a:spcPts val="0"/>
              </a:spcAft>
            </a:pPr>
            <a:r>
              <a:rPr lang="en-US" sz="4000" i="1" dirty="0">
                <a:effectLst/>
                <a:latin typeface="Calibri" panose="020F0502020204030204" pitchFamily="34" charset="0"/>
                <a:ea typeface="Calibri" panose="020F0502020204030204" pitchFamily="34" charset="0"/>
                <a:cs typeface="Calibri" panose="020F0502020204030204" pitchFamily="34" charset="0"/>
              </a:rPr>
              <a:t>4 Love is patient, love is kind and is not jealous; love does not brag and is not arrogant, 5 does not act unbecomingly; it does not seek its own, is not provoked, does not take into account a wrong suffered, 6 does not rejoice in unrighteousness, but rejoices with the truth; 7 bears all things, believes all things, hopes all things, endures all things. 8 Love never fails;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69370377"/>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chemeClr val="accent2"/>
                </a:solidFill>
              </a:rPr>
              <a:t>1 Corinthians 13:4-8 (AMP)</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5632311"/>
          </a:xfrm>
          <a:prstGeom prst="rect">
            <a:avLst/>
          </a:prstGeom>
          <a:noFill/>
        </p:spPr>
        <p:txBody>
          <a:bodyPr wrap="square" rtlCol="0">
            <a:spAutoFit/>
          </a:bodyPr>
          <a:lstStyle/>
          <a:p>
            <a:pPr marL="0" marR="0" algn="just">
              <a:spcBef>
                <a:spcPts val="0"/>
              </a:spcBef>
              <a:spcAft>
                <a:spcPts val="0"/>
              </a:spcAft>
            </a:pPr>
            <a:r>
              <a:rPr lang="en-US" sz="3000" i="1" dirty="0">
                <a:effectLst/>
                <a:latin typeface="Calibri" panose="020F0502020204030204" pitchFamily="34" charset="0"/>
                <a:ea typeface="Calibri" panose="020F0502020204030204" pitchFamily="34" charset="0"/>
                <a:cs typeface="Calibri" panose="020F0502020204030204" pitchFamily="34" charset="0"/>
              </a:rPr>
              <a:t>4 Love endures long and is patient and kind; love never is envious nor boils over with jealousy, is not boastful or vainglorious, does not display itself haughtily. 5 It is not conceited (arrogant and inflated with pride); it is not rude (unmannerly) and does not act unbecomingly. Love (God's love in us) does not insist on its own rights or its own way, for it is not self-seeking; it is not touchy or fretful or resentful; it takes no account of the evil done to it [it pays no attention to a suffered wrong]. 6 It does not rejoice at injustice and unrighteousness, but rejoices when right and truth prevail. 7 Love bears up under anything and everything that comes, is ever ready to believe the best of every person, its hopes are fadeless under all circumstances, and it endures everything [without weakening]. 8 Love never fails [never fades out or becomes obsolete or comes to an end].</a:t>
            </a:r>
            <a:endParaRPr lang="en-US" sz="3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25328964"/>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chemeClr val="accent2"/>
                </a:solidFill>
              </a:rPr>
              <a:t>Jude 2</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1569660"/>
          </a:xfrm>
          <a:prstGeom prst="rect">
            <a:avLst/>
          </a:prstGeom>
          <a:noFill/>
        </p:spPr>
        <p:txBody>
          <a:bodyPr wrap="square" rtlCol="0">
            <a:spAutoFit/>
          </a:bodyPr>
          <a:lstStyle/>
          <a:p>
            <a:pPr marL="0" marR="0" algn="just">
              <a:spcBef>
                <a:spcPts val="0"/>
              </a:spcBef>
              <a:spcAft>
                <a:spcPts val="0"/>
              </a:spcAft>
            </a:pPr>
            <a:r>
              <a:rPr lang="en-US" sz="4800" i="1" dirty="0">
                <a:effectLst/>
                <a:latin typeface="Calibri" panose="020F0502020204030204" pitchFamily="34" charset="0"/>
                <a:ea typeface="Times New Roman" panose="02020603050405020304" pitchFamily="18" charset="0"/>
              </a:rPr>
              <a:t>May mercy and peace and love be multiplied to you. </a:t>
            </a:r>
            <a:endParaRPr lang="en-US" sz="4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85671492"/>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text, weapon, knife&#10;&#10;Description automatically generated">
            <a:extLst>
              <a:ext uri="{FF2B5EF4-FFF2-40B4-BE49-F238E27FC236}">
                <a16:creationId xmlns:a16="http://schemas.microsoft.com/office/drawing/2014/main" id="{6D2EC448-9F9E-FE3D-3F55-1EC864EB8F2A}"/>
              </a:ext>
            </a:extLst>
          </p:cNvPr>
          <p:cNvPicPr>
            <a:picLocks noChangeAspect="1"/>
          </p:cNvPicPr>
          <p:nvPr/>
        </p:nvPicPr>
        <p:blipFill>
          <a:blip r:embed="rId2"/>
          <a:stretch>
            <a:fillRect/>
          </a:stretch>
        </p:blipFill>
        <p:spPr>
          <a:xfrm>
            <a:off x="0" y="429"/>
            <a:ext cx="12192762" cy="6857571"/>
          </a:xfrm>
          <a:prstGeom prst="rect">
            <a:avLst/>
          </a:prstGeom>
        </p:spPr>
      </p:pic>
      <p:sp>
        <p:nvSpPr>
          <p:cNvPr id="5" name="TextBox 4">
            <a:extLst>
              <a:ext uri="{FF2B5EF4-FFF2-40B4-BE49-F238E27FC236}">
                <a16:creationId xmlns:a16="http://schemas.microsoft.com/office/drawing/2014/main" id="{0CAA8F06-2798-4F2A-8DC9-8E009C9AC104}"/>
              </a:ext>
            </a:extLst>
          </p:cNvPr>
          <p:cNvSpPr txBox="1"/>
          <p:nvPr/>
        </p:nvSpPr>
        <p:spPr>
          <a:xfrm>
            <a:off x="94891" y="6281774"/>
            <a:ext cx="6688901" cy="400110"/>
          </a:xfrm>
          <a:prstGeom prst="rect">
            <a:avLst/>
          </a:prstGeom>
          <a:noFill/>
        </p:spPr>
        <p:txBody>
          <a:bodyPr wrap="square" rtlCol="0">
            <a:spAutoFit/>
          </a:bodyPr>
          <a:lstStyle/>
          <a:p>
            <a:r>
              <a:rPr lang="en-US" sz="2000" dirty="0">
                <a:solidFill>
                  <a:schemeClr val="tx2"/>
                </a:solidFill>
                <a:latin typeface="Candara" panose="020E0502030303020204" pitchFamily="34" charset="0"/>
              </a:rPr>
              <a:t>July 31, 2022</a:t>
            </a:r>
          </a:p>
        </p:txBody>
      </p:sp>
      <p:sp>
        <p:nvSpPr>
          <p:cNvPr id="2" name="TextBox 1">
            <a:extLst>
              <a:ext uri="{FF2B5EF4-FFF2-40B4-BE49-F238E27FC236}">
                <a16:creationId xmlns:a16="http://schemas.microsoft.com/office/drawing/2014/main" id="{F1588051-E0B5-4638-9205-E46E5525908B}"/>
              </a:ext>
            </a:extLst>
          </p:cNvPr>
          <p:cNvSpPr txBox="1"/>
          <p:nvPr/>
        </p:nvSpPr>
        <p:spPr>
          <a:xfrm>
            <a:off x="94891" y="4251808"/>
            <a:ext cx="11973179" cy="1138773"/>
          </a:xfrm>
          <a:prstGeom prst="rect">
            <a:avLst/>
          </a:prstGeom>
          <a:solidFill>
            <a:schemeClr val="accent1">
              <a:alpha val="50000"/>
            </a:schemeClr>
          </a:solidFill>
        </p:spPr>
        <p:txBody>
          <a:bodyPr wrap="square" rtlCol="0">
            <a:spAutoFit/>
          </a:bodyPr>
          <a:lstStyle/>
          <a:p>
            <a:pPr algn="ctr"/>
            <a:r>
              <a:rPr lang="en-US" sz="4000" dirty="0"/>
              <a:t>Preparing for Battle</a:t>
            </a:r>
          </a:p>
          <a:p>
            <a:pPr algn="ctr"/>
            <a:r>
              <a:rPr lang="en-US" sz="2800" i="1" dirty="0"/>
              <a:t>Jude 1-2</a:t>
            </a:r>
          </a:p>
        </p:txBody>
      </p:sp>
    </p:spTree>
    <p:extLst>
      <p:ext uri="{BB962C8B-B14F-4D97-AF65-F5344CB8AC3E}">
        <p14:creationId xmlns:p14="http://schemas.microsoft.com/office/powerpoint/2010/main" val="35578746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chemeClr val="accent2"/>
                </a:solidFill>
              </a:rPr>
              <a:t>Jude 1-3</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5016758"/>
          </a:xfrm>
          <a:prstGeom prst="rect">
            <a:avLst/>
          </a:prstGeom>
          <a:noFill/>
        </p:spPr>
        <p:txBody>
          <a:bodyPr wrap="square" rtlCol="0">
            <a:spAutoFit/>
          </a:bodyPr>
          <a:lstStyle/>
          <a:p>
            <a:pPr marL="0" marR="0" algn="just">
              <a:spcBef>
                <a:spcPts val="0"/>
              </a:spcBef>
              <a:spcAft>
                <a:spcPts val="0"/>
              </a:spcAft>
            </a:pPr>
            <a:r>
              <a:rPr lang="en-US" sz="4000" i="1" dirty="0">
                <a:effectLst/>
                <a:latin typeface="Calibri" panose="020F0502020204030204" pitchFamily="34" charset="0"/>
                <a:ea typeface="Times New Roman" panose="02020603050405020304" pitchFamily="18" charset="0"/>
              </a:rPr>
              <a:t>1 Jude, a bond-servant of Jesus Christ, and brother of James, To those who are the called, beloved in God the Father, and kept for Jesus Christ: 2 May mercy and peace and love be multiplied to you. 3 Beloved, while I was making every effort to write you about our common salvation, I felt the necessity to write to you appealing that you contend earnestly for the faith which was once for all handed down to the saints.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59847495"/>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chemeClr val="accent2"/>
                </a:solidFill>
              </a:rPr>
              <a:t>Jude</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1384995"/>
          </a:xfrm>
          <a:prstGeom prst="rect">
            <a:avLst/>
          </a:prstGeom>
          <a:noFill/>
        </p:spPr>
        <p:txBody>
          <a:bodyPr wrap="square" rtlCol="0">
            <a:spAutoFit/>
          </a:bodyPr>
          <a:lstStyle/>
          <a:p>
            <a:pPr marL="857250" marR="0" lvl="0" indent="-857250" algn="just">
              <a:spcBef>
                <a:spcPts val="0"/>
              </a:spcBef>
              <a:spcAft>
                <a:spcPts val="0"/>
              </a:spcAft>
              <a:buFont typeface="+mj-lt"/>
              <a:buAutoNum type="romanUcPeriod"/>
            </a:pPr>
            <a:r>
              <a:rPr lang="en-US" sz="3600" dirty="0">
                <a:effectLst/>
                <a:latin typeface="Arial" panose="020B0604020202020204" pitchFamily="34" charset="0"/>
                <a:ea typeface="Calibri" panose="020F0502020204030204" pitchFamily="34" charset="0"/>
                <a:cs typeface="Times New Roman" panose="02020603050405020304" pitchFamily="18" charset="0"/>
              </a:rPr>
              <a:t>Reminders Given to Belie</a:t>
            </a:r>
            <a:r>
              <a:rPr lang="en-US" sz="3600" dirty="0">
                <a:latin typeface="Arial" panose="020B0604020202020204" pitchFamily="34" charset="0"/>
                <a:ea typeface="Calibri" panose="020F0502020204030204" pitchFamily="34" charset="0"/>
                <a:cs typeface="Times New Roman" panose="02020603050405020304" pitchFamily="18" charset="0"/>
              </a:rPr>
              <a:t>vers </a:t>
            </a:r>
            <a:r>
              <a:rPr lang="en-US" sz="3600" dirty="0">
                <a:effectLst/>
                <a:latin typeface="Arial" panose="020B0604020202020204" pitchFamily="34" charset="0"/>
                <a:ea typeface="Calibri" panose="020F0502020204030204" pitchFamily="34" charset="0"/>
                <a:cs typeface="Times New Roman" panose="02020603050405020304" pitchFamily="18" charset="0"/>
              </a:rPr>
              <a:t>(1b)</a:t>
            </a:r>
          </a:p>
          <a:p>
            <a:pPr marR="0" lvl="0" algn="just">
              <a:spcBef>
                <a:spcPts val="0"/>
              </a:spcBef>
              <a:spcAft>
                <a:spcPts val="0"/>
              </a:spcAft>
            </a:pPr>
            <a:r>
              <a:rPr lang="en-US" sz="2400" i="1" dirty="0"/>
              <a:t>To those who are the called, beloved in God the Father, and kept for Jesus Christ: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DE7F2ED0-FC43-1C52-C828-6540A92BDB9C}"/>
              </a:ext>
            </a:extLst>
          </p:cNvPr>
          <p:cNvSpPr txBox="1"/>
          <p:nvPr/>
        </p:nvSpPr>
        <p:spPr>
          <a:xfrm>
            <a:off x="300682" y="2313434"/>
            <a:ext cx="11590636" cy="1754326"/>
          </a:xfrm>
          <a:prstGeom prst="rect">
            <a:avLst/>
          </a:prstGeom>
          <a:noFill/>
        </p:spPr>
        <p:txBody>
          <a:bodyPr wrap="square" rtlCol="0">
            <a:spAutoFit/>
          </a:bodyPr>
          <a:lstStyle/>
          <a:p>
            <a:pPr marL="742950" marR="0" indent="-742950" algn="just">
              <a:spcBef>
                <a:spcPts val="0"/>
              </a:spcBef>
              <a:spcAft>
                <a:spcPts val="0"/>
              </a:spcAft>
              <a:buAutoNum type="alphaUcPeriod"/>
            </a:pPr>
            <a:r>
              <a:rPr lang="en-US" sz="3600" i="1" dirty="0">
                <a:latin typeface="Calibri" panose="020F0502020204030204" pitchFamily="34" charset="0"/>
                <a:ea typeface="Calibri" panose="020F0502020204030204" pitchFamily="34" charset="0"/>
                <a:cs typeface="Calibri" panose="020F0502020204030204" pitchFamily="34" charset="0"/>
              </a:rPr>
              <a:t>“Called” </a:t>
            </a:r>
          </a:p>
          <a:p>
            <a:pPr marL="742950" marR="0" indent="-742950" algn="just">
              <a:spcBef>
                <a:spcPts val="0"/>
              </a:spcBef>
              <a:spcAft>
                <a:spcPts val="0"/>
              </a:spcAft>
              <a:buAutoNum type="alphaUcPeriod"/>
            </a:pPr>
            <a:r>
              <a:rPr lang="en-US" sz="3600" i="1" dirty="0">
                <a:latin typeface="Calibri" panose="020F0502020204030204" pitchFamily="34" charset="0"/>
                <a:ea typeface="Calibri" panose="020F0502020204030204" pitchFamily="34" charset="0"/>
                <a:cs typeface="Calibri" panose="020F0502020204030204" pitchFamily="34" charset="0"/>
              </a:rPr>
              <a:t>“Beloved”</a:t>
            </a:r>
          </a:p>
          <a:p>
            <a:pPr marL="742950" marR="0" indent="-742950" algn="just">
              <a:spcBef>
                <a:spcPts val="0"/>
              </a:spcBef>
              <a:spcAft>
                <a:spcPts val="0"/>
              </a:spcAft>
              <a:buAutoNum type="alphaUcPeriod"/>
            </a:pPr>
            <a:r>
              <a:rPr lang="en-US" sz="3600" i="1" dirty="0">
                <a:latin typeface="Calibri" panose="020F0502020204030204" pitchFamily="34" charset="0"/>
                <a:ea typeface="Calibri" panose="020F0502020204030204" pitchFamily="34" charset="0"/>
                <a:cs typeface="Calibri" panose="020F0502020204030204" pitchFamily="34" charset="0"/>
              </a:rPr>
              <a:t>“Kept for Jesus</a:t>
            </a:r>
            <a:endParaRPr lang="en-US" sz="3600" i="1"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16201106"/>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750"/>
                                        <p:tgtEl>
                                          <p:spTgt spid="2">
                                            <p:txEl>
                                              <p:pRg st="0" end="0"/>
                                            </p:txEl>
                                          </p:spTgt>
                                        </p:tgtEl>
                                      </p:cBhvr>
                                    </p:animEffect>
                                  </p:childTnLst>
                                </p:cTn>
                              </p:par>
                            </p:childTnLst>
                          </p:cTn>
                        </p:par>
                        <p:par>
                          <p:cTn id="8" fill="hold">
                            <p:stCondLst>
                              <p:cond delay="1750"/>
                            </p:stCondLst>
                            <p:childTnLst>
                              <p:par>
                                <p:cTn id="9" presetID="10" presetClass="entr" presetSubtype="0" fill="hold" grpId="0" nodeType="afterEffect">
                                  <p:stCondLst>
                                    <p:cond delay="25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fade">
                                      <p:cBhvr>
                                        <p:cTn id="11" dur="1750"/>
                                        <p:tgtEl>
                                          <p:spTgt spid="2">
                                            <p:txEl>
                                              <p:pRg st="1" end="1"/>
                                            </p:txEl>
                                          </p:spTgt>
                                        </p:tgtEl>
                                      </p:cBhvr>
                                    </p:animEffect>
                                  </p:childTnLst>
                                </p:cTn>
                              </p:par>
                            </p:childTnLst>
                          </p:cTn>
                        </p:par>
                        <p:par>
                          <p:cTn id="12" fill="hold">
                            <p:stCondLst>
                              <p:cond delay="3750"/>
                            </p:stCondLst>
                            <p:childTnLst>
                              <p:par>
                                <p:cTn id="13" presetID="10" presetClass="entr" presetSubtype="0" fill="hold" grpId="0" nodeType="afterEffect">
                                  <p:stCondLst>
                                    <p:cond delay="525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chemeClr val="accent2"/>
                </a:solidFill>
              </a:rPr>
              <a:t>1 John 3:1, 2</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1938992"/>
          </a:xfrm>
          <a:prstGeom prst="rect">
            <a:avLst/>
          </a:prstGeom>
          <a:noFill/>
        </p:spPr>
        <p:txBody>
          <a:bodyPr wrap="square" rtlCol="0">
            <a:spAutoFit/>
          </a:bodyPr>
          <a:lstStyle/>
          <a:p>
            <a:pPr marL="0" marR="0" algn="just">
              <a:spcBef>
                <a:spcPts val="0"/>
              </a:spcBef>
              <a:spcAft>
                <a:spcPts val="0"/>
              </a:spcAft>
            </a:pPr>
            <a:r>
              <a:rPr lang="en-US" sz="4000" i="1" dirty="0">
                <a:effectLst/>
                <a:latin typeface="Calibri" panose="020F0502020204030204" pitchFamily="34" charset="0"/>
                <a:ea typeface="Calibri" panose="020F0502020204030204" pitchFamily="34" charset="0"/>
                <a:cs typeface="Calibri" panose="020F0502020204030204" pitchFamily="34" charset="0"/>
              </a:rPr>
              <a:t>1 See how great a love the Father has bestowed on us, that we would be called </a:t>
            </a:r>
            <a:r>
              <a:rPr lang="en-US" sz="4000" i="1" u="sng" dirty="0">
                <a:effectLst/>
                <a:latin typeface="Calibri" panose="020F0502020204030204" pitchFamily="34" charset="0"/>
                <a:ea typeface="Calibri" panose="020F0502020204030204" pitchFamily="34" charset="0"/>
                <a:cs typeface="Calibri" panose="020F0502020204030204" pitchFamily="34" charset="0"/>
              </a:rPr>
              <a:t>children</a:t>
            </a:r>
            <a:r>
              <a:rPr lang="en-US" sz="4000" i="1" dirty="0">
                <a:effectLst/>
                <a:latin typeface="Calibri" panose="020F0502020204030204" pitchFamily="34" charset="0"/>
                <a:ea typeface="Calibri" panose="020F0502020204030204" pitchFamily="34" charset="0"/>
                <a:cs typeface="Calibri" panose="020F0502020204030204" pitchFamily="34" charset="0"/>
              </a:rPr>
              <a:t> of </a:t>
            </a:r>
            <a:r>
              <a:rPr lang="en-US" sz="4000" i="1" u="sng" dirty="0">
                <a:effectLst/>
                <a:latin typeface="Calibri" panose="020F0502020204030204" pitchFamily="34" charset="0"/>
                <a:ea typeface="Calibri" panose="020F0502020204030204" pitchFamily="34" charset="0"/>
                <a:cs typeface="Calibri" panose="020F0502020204030204" pitchFamily="34" charset="0"/>
              </a:rPr>
              <a:t>God</a:t>
            </a:r>
            <a:r>
              <a:rPr lang="en-US" sz="4000" i="1" dirty="0">
                <a:effectLst/>
                <a:latin typeface="Calibri" panose="020F0502020204030204" pitchFamily="34" charset="0"/>
                <a:ea typeface="Calibri" panose="020F0502020204030204" pitchFamily="34" charset="0"/>
                <a:cs typeface="Calibri" panose="020F0502020204030204" pitchFamily="34" charset="0"/>
              </a:rPr>
              <a:t>; and such we are.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41CF47C4-02D0-7D47-9A90-5400BC2F1C3F}"/>
              </a:ext>
            </a:extLst>
          </p:cNvPr>
          <p:cNvSpPr txBox="1"/>
          <p:nvPr/>
        </p:nvSpPr>
        <p:spPr>
          <a:xfrm>
            <a:off x="272107" y="3062184"/>
            <a:ext cx="11590636" cy="2554545"/>
          </a:xfrm>
          <a:prstGeom prst="rect">
            <a:avLst/>
          </a:prstGeom>
          <a:noFill/>
        </p:spPr>
        <p:txBody>
          <a:bodyPr wrap="square" rtlCol="0">
            <a:spAutoFit/>
          </a:bodyPr>
          <a:lstStyle/>
          <a:p>
            <a:pPr marL="0" marR="0" algn="just">
              <a:spcBef>
                <a:spcPts val="0"/>
              </a:spcBef>
              <a:spcAft>
                <a:spcPts val="0"/>
              </a:spcAft>
            </a:pPr>
            <a:r>
              <a:rPr lang="en-US" sz="4000" i="1" dirty="0">
                <a:effectLst/>
                <a:latin typeface="Calibri" panose="020F0502020204030204" pitchFamily="34" charset="0"/>
                <a:ea typeface="Calibri" panose="020F0502020204030204" pitchFamily="34" charset="0"/>
                <a:cs typeface="Calibri" panose="020F0502020204030204" pitchFamily="34" charset="0"/>
              </a:rPr>
              <a:t>2 </a:t>
            </a:r>
            <a:r>
              <a:rPr lang="en-US" sz="4000" i="1" u="sng" dirty="0">
                <a:effectLst/>
                <a:latin typeface="Calibri" panose="020F0502020204030204" pitchFamily="34" charset="0"/>
                <a:ea typeface="Calibri" panose="020F0502020204030204" pitchFamily="34" charset="0"/>
                <a:cs typeface="Calibri" panose="020F0502020204030204" pitchFamily="34" charset="0"/>
              </a:rPr>
              <a:t>Beloved</a:t>
            </a:r>
            <a:r>
              <a:rPr lang="en-US" sz="4000" i="1" dirty="0">
                <a:effectLst/>
                <a:latin typeface="Calibri" panose="020F0502020204030204" pitchFamily="34" charset="0"/>
                <a:ea typeface="Calibri" panose="020F0502020204030204" pitchFamily="34" charset="0"/>
                <a:cs typeface="Calibri" panose="020F0502020204030204" pitchFamily="34" charset="0"/>
              </a:rPr>
              <a:t>, now we are children of God, and it has not appeared as yet what we will be. We know that when He appears, </a:t>
            </a:r>
            <a:r>
              <a:rPr lang="en-US" sz="4000" i="1" u="sng" dirty="0">
                <a:effectLst/>
                <a:latin typeface="Calibri" panose="020F0502020204030204" pitchFamily="34" charset="0"/>
                <a:ea typeface="Calibri" panose="020F0502020204030204" pitchFamily="34" charset="0"/>
                <a:cs typeface="Calibri" panose="020F0502020204030204" pitchFamily="34" charset="0"/>
              </a:rPr>
              <a:t>we will be like Him</a:t>
            </a:r>
            <a:r>
              <a:rPr lang="en-US" sz="4000" i="1" dirty="0">
                <a:effectLst/>
                <a:latin typeface="Calibri" panose="020F0502020204030204" pitchFamily="34" charset="0"/>
                <a:ea typeface="Calibri" panose="020F0502020204030204" pitchFamily="34" charset="0"/>
                <a:cs typeface="Calibri" panose="020F0502020204030204" pitchFamily="34" charset="0"/>
              </a:rPr>
              <a:t>, because we will see Him just as He is.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2877256"/>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chemeClr val="accent2"/>
                </a:solidFill>
              </a:rPr>
              <a:t>Romans 8:31-37</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6001643"/>
          </a:xfrm>
          <a:prstGeom prst="rect">
            <a:avLst/>
          </a:prstGeom>
          <a:noFill/>
        </p:spPr>
        <p:txBody>
          <a:bodyPr wrap="square" rtlCol="0">
            <a:spAutoFit/>
          </a:bodyPr>
          <a:lstStyle/>
          <a:p>
            <a:pPr marL="0" marR="0" algn="just">
              <a:spcBef>
                <a:spcPts val="0"/>
              </a:spcBef>
              <a:spcAft>
                <a:spcPts val="0"/>
              </a:spcAft>
            </a:pPr>
            <a:r>
              <a:rPr lang="en-US" sz="3200" i="1" dirty="0">
                <a:effectLst/>
                <a:latin typeface="Calibri" panose="020F0502020204030204" pitchFamily="34" charset="0"/>
                <a:ea typeface="Calibri" panose="020F0502020204030204" pitchFamily="34" charset="0"/>
                <a:cs typeface="Calibri" panose="020F0502020204030204" pitchFamily="34" charset="0"/>
              </a:rPr>
              <a:t>31 What then shall we say to these things? If God is for us, who is against us? 32 He who did not spare His own Son, but delivered Him over for us all, how will He not also with Him freely give us all things? 33 Who will bring a charge against God's elect? God is the one who justifies; 34 who is the one who condemns? Christ Jesus is He who died, yes, rather who was raised, who is at the right hand of God, who also intercedes for us. 35 Who will separate us from the love of Christ? Will tribulation, or distress, or persecution, or famine, or nakedness, or peril, or sword? 36 Just as it is written, "FOR YOUR SAKE WE ARE BEING PUT TO DEATH ALL DAY LONG; WE WERE CONSIDERED AS SHEEP TO BE SLAUGHTERED." 37 But in all these things we overwhelmingly conquer through Him who </a:t>
            </a:r>
            <a:r>
              <a:rPr lang="en-US" sz="3200" i="1" u="sng" dirty="0">
                <a:effectLst/>
                <a:latin typeface="Calibri" panose="020F0502020204030204" pitchFamily="34" charset="0"/>
                <a:ea typeface="Calibri" panose="020F0502020204030204" pitchFamily="34" charset="0"/>
                <a:cs typeface="Calibri" panose="020F0502020204030204" pitchFamily="34" charset="0"/>
              </a:rPr>
              <a:t>loved</a:t>
            </a:r>
            <a:r>
              <a:rPr lang="en-US" sz="3200" i="1" dirty="0">
                <a:effectLst/>
                <a:latin typeface="Calibri" panose="020F0502020204030204" pitchFamily="34" charset="0"/>
                <a:ea typeface="Calibri" panose="020F0502020204030204" pitchFamily="34" charset="0"/>
                <a:cs typeface="Calibri" panose="020F0502020204030204" pitchFamily="34" charset="0"/>
              </a:rPr>
              <a:t> us</a:t>
            </a:r>
            <a:r>
              <a:rPr lang="en-US" sz="3200" i="1" dirty="0">
                <a:effectLst/>
                <a:latin typeface="Arial" panose="020B0604020202020204" pitchFamily="34" charset="0"/>
                <a:ea typeface="Calibri" panose="020F0502020204030204" pitchFamily="34" charset="0"/>
                <a:cs typeface="Times New Roman" panose="02020603050405020304" pitchFamily="18" charset="0"/>
              </a:rPr>
              <a:t>.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42307628"/>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chemeClr val="accent2"/>
                </a:solidFill>
              </a:rPr>
              <a:t>Romans 8:38-39</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3170099"/>
          </a:xfrm>
          <a:prstGeom prst="rect">
            <a:avLst/>
          </a:prstGeom>
          <a:noFill/>
        </p:spPr>
        <p:txBody>
          <a:bodyPr wrap="square" rtlCol="0">
            <a:spAutoFit/>
          </a:bodyPr>
          <a:lstStyle/>
          <a:p>
            <a:pPr marL="0" marR="0" algn="just">
              <a:spcBef>
                <a:spcPts val="0"/>
              </a:spcBef>
              <a:spcAft>
                <a:spcPts val="0"/>
              </a:spcAft>
            </a:pPr>
            <a:r>
              <a:rPr lang="en-US" sz="4000" i="1" dirty="0">
                <a:effectLst/>
                <a:latin typeface="Calibri" panose="020F0502020204030204" pitchFamily="34" charset="0"/>
                <a:ea typeface="Calibri" panose="020F0502020204030204" pitchFamily="34" charset="0"/>
                <a:cs typeface="Calibri" panose="020F0502020204030204" pitchFamily="34" charset="0"/>
              </a:rPr>
              <a:t>38 For I am convinced that neither death, nor life, nor angels, nor principalities, nor things present, nor things to come, nor powers, 39 nor height, nor depth, nor any other created thing, will be able to separate us from the love of God, which is in Christ Jesus our Lord.</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51901753"/>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chemeClr val="accent2"/>
                </a:solidFill>
              </a:rPr>
              <a:t>John 10:27-28, 29</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2554545"/>
          </a:xfrm>
          <a:prstGeom prst="rect">
            <a:avLst/>
          </a:prstGeom>
          <a:noFill/>
        </p:spPr>
        <p:txBody>
          <a:bodyPr wrap="square" rtlCol="0">
            <a:spAutoFit/>
          </a:bodyPr>
          <a:lstStyle/>
          <a:p>
            <a:pPr marL="0" marR="0" algn="just">
              <a:spcBef>
                <a:spcPts val="0"/>
              </a:spcBef>
              <a:spcAft>
                <a:spcPts val="0"/>
              </a:spcAft>
            </a:pPr>
            <a:r>
              <a:rPr lang="en-US" sz="4000" i="1" dirty="0">
                <a:effectLst/>
                <a:latin typeface="Calibri" panose="020F0502020204030204" pitchFamily="34" charset="0"/>
                <a:ea typeface="Calibri" panose="020F0502020204030204" pitchFamily="34" charset="0"/>
                <a:cs typeface="Calibri" panose="020F0502020204030204" pitchFamily="34" charset="0"/>
              </a:rPr>
              <a:t>27 My sheep hear My voice, and I know them, and they follow Me; 28 and I give eternal life to them, and they will never perish; and no one will snatch them out of My hand.</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6D174C26-DD4F-981B-1014-2D3CC0CA52A3}"/>
              </a:ext>
            </a:extLst>
          </p:cNvPr>
          <p:cNvSpPr txBox="1"/>
          <p:nvPr/>
        </p:nvSpPr>
        <p:spPr>
          <a:xfrm>
            <a:off x="291157" y="3500334"/>
            <a:ext cx="11590636" cy="1938992"/>
          </a:xfrm>
          <a:prstGeom prst="rect">
            <a:avLst/>
          </a:prstGeom>
          <a:noFill/>
        </p:spPr>
        <p:txBody>
          <a:bodyPr wrap="square" rtlCol="0">
            <a:spAutoFit/>
          </a:bodyPr>
          <a:lstStyle/>
          <a:p>
            <a:pPr marL="0" marR="0" algn="just">
              <a:spcBef>
                <a:spcPts val="0"/>
              </a:spcBef>
              <a:spcAft>
                <a:spcPts val="0"/>
              </a:spcAft>
            </a:pPr>
            <a:r>
              <a:rPr lang="en-US" sz="4000" i="1" dirty="0">
                <a:effectLst/>
                <a:latin typeface="Calibri" panose="020F0502020204030204" pitchFamily="34" charset="0"/>
                <a:ea typeface="Calibri" panose="020F0502020204030204" pitchFamily="34" charset="0"/>
                <a:cs typeface="Calibri" panose="020F0502020204030204" pitchFamily="34" charset="0"/>
              </a:rPr>
              <a:t>29 My Father, who has given them to Me, is greater than all; and no one is able to snatch them out of the Father's hand.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67920761"/>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chemeClr val="accent2"/>
                </a:solidFill>
              </a:rPr>
              <a:t>Psalm 23:4</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1938992"/>
          </a:xfrm>
          <a:prstGeom prst="rect">
            <a:avLst/>
          </a:prstGeom>
          <a:noFill/>
        </p:spPr>
        <p:txBody>
          <a:bodyPr wrap="square" rtlCol="0">
            <a:spAutoFit/>
          </a:bodyPr>
          <a:lstStyle/>
          <a:p>
            <a:pPr marL="0" marR="0" algn="just">
              <a:spcBef>
                <a:spcPts val="0"/>
              </a:spcBef>
              <a:spcAft>
                <a:spcPts val="0"/>
              </a:spcAft>
            </a:pPr>
            <a:r>
              <a:rPr lang="en-US" sz="4000" i="1" dirty="0">
                <a:effectLst/>
                <a:latin typeface="Calibri" panose="020F0502020204030204" pitchFamily="34" charset="0"/>
                <a:ea typeface="Calibri" panose="020F0502020204030204" pitchFamily="34" charset="0"/>
                <a:cs typeface="Calibri" panose="020F0502020204030204" pitchFamily="34" charset="0"/>
              </a:rPr>
              <a:t>Even though I walk through the valley of the shadow of death, I fear no evil, for You are with me; Your rod and Your staff, they comfort me.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37640911"/>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chemeClr val="accent2"/>
                </a:solidFill>
              </a:rPr>
              <a:t>Jude</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1015663"/>
          </a:xfrm>
          <a:prstGeom prst="rect">
            <a:avLst/>
          </a:prstGeom>
          <a:noFill/>
        </p:spPr>
        <p:txBody>
          <a:bodyPr wrap="square" rtlCol="0">
            <a:spAutoFit/>
          </a:bodyPr>
          <a:lstStyle/>
          <a:p>
            <a:pPr marL="857250" marR="0" lvl="0" indent="-857250" algn="just">
              <a:spcBef>
                <a:spcPts val="0"/>
              </a:spcBef>
              <a:spcAft>
                <a:spcPts val="0"/>
              </a:spcAft>
              <a:buFont typeface="+mj-lt"/>
              <a:buAutoNum type="romanUcPeriod" startAt="2"/>
            </a:pPr>
            <a:r>
              <a:rPr lang="en-US" sz="3600" dirty="0">
                <a:effectLst/>
                <a:latin typeface="Arial" panose="020B0604020202020204" pitchFamily="34" charset="0"/>
                <a:ea typeface="Calibri" panose="020F0502020204030204" pitchFamily="34" charset="0"/>
                <a:cs typeface="Times New Roman" panose="02020603050405020304" pitchFamily="18" charset="0"/>
              </a:rPr>
              <a:t>The blessedness of believers (2)</a:t>
            </a:r>
          </a:p>
          <a:p>
            <a:pPr marR="0" lvl="0" algn="just">
              <a:spcBef>
                <a:spcPts val="0"/>
              </a:spcBef>
              <a:spcAft>
                <a:spcPts val="0"/>
              </a:spcAft>
            </a:pPr>
            <a:r>
              <a:rPr lang="en-US" sz="2400" i="1" dirty="0">
                <a:effectLst/>
                <a:latin typeface="Calibri" panose="020F0502020204030204" pitchFamily="34" charset="0"/>
                <a:ea typeface="Times New Roman" panose="02020603050405020304" pitchFamily="18" charset="0"/>
              </a:rPr>
              <a:t>May mercy and peace and love be multiplied to you.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DE7F2ED0-FC43-1C52-C828-6540A92BDB9C}"/>
              </a:ext>
            </a:extLst>
          </p:cNvPr>
          <p:cNvSpPr txBox="1"/>
          <p:nvPr/>
        </p:nvSpPr>
        <p:spPr>
          <a:xfrm>
            <a:off x="300682" y="2313434"/>
            <a:ext cx="11590636" cy="3785652"/>
          </a:xfrm>
          <a:prstGeom prst="rect">
            <a:avLst/>
          </a:prstGeom>
          <a:noFill/>
        </p:spPr>
        <p:txBody>
          <a:bodyPr wrap="square" rtlCol="0">
            <a:spAutoFit/>
          </a:bodyPr>
          <a:lstStyle/>
          <a:p>
            <a:pPr marL="742950" marR="0" indent="-742950" algn="just">
              <a:spcBef>
                <a:spcPts val="0"/>
              </a:spcBef>
              <a:spcAft>
                <a:spcPts val="0"/>
              </a:spcAft>
              <a:buAutoNum type="alphaUcPeriod"/>
            </a:pPr>
            <a:r>
              <a:rPr lang="en-US" sz="3600" b="1" i="1" dirty="0">
                <a:latin typeface="Calibri" panose="020F0502020204030204" pitchFamily="34" charset="0"/>
                <a:ea typeface="Calibri" panose="020F0502020204030204" pitchFamily="34" charset="0"/>
                <a:cs typeface="Calibri" panose="020F0502020204030204" pitchFamily="34" charset="0"/>
              </a:rPr>
              <a:t>“Mercy” </a:t>
            </a:r>
            <a:r>
              <a:rPr lang="en-US" sz="4000" b="1" i="1" dirty="0">
                <a:latin typeface="Calibri" panose="020F0502020204030204" pitchFamily="34" charset="0"/>
                <a:ea typeface="Calibri" panose="020F0502020204030204" pitchFamily="34" charset="0"/>
                <a:cs typeface="Calibri" panose="020F0502020204030204" pitchFamily="34" charset="0"/>
              </a:rPr>
              <a:t>– </a:t>
            </a:r>
            <a:r>
              <a:rPr lang="en-US" sz="3200" i="1" dirty="0">
                <a:latin typeface="Calibri" panose="020F0502020204030204" pitchFamily="34" charset="0"/>
                <a:ea typeface="Calibri" panose="020F0502020204030204" pitchFamily="34" charset="0"/>
                <a:cs typeface="Calibri" panose="020F0502020204030204" pitchFamily="34" charset="0"/>
              </a:rPr>
              <a:t>not getting what is deserved (judgment)</a:t>
            </a:r>
          </a:p>
          <a:p>
            <a:pPr marL="742950" marR="0" indent="-742950" algn="just">
              <a:spcBef>
                <a:spcPts val="0"/>
              </a:spcBef>
              <a:spcAft>
                <a:spcPts val="0"/>
              </a:spcAft>
              <a:buAutoNum type="alphaUcPeriod"/>
            </a:pPr>
            <a:r>
              <a:rPr lang="en-US" sz="3600" b="1" i="1" dirty="0">
                <a:latin typeface="Calibri" panose="020F0502020204030204" pitchFamily="34" charset="0"/>
                <a:ea typeface="Calibri" panose="020F0502020204030204" pitchFamily="34" charset="0"/>
                <a:cs typeface="Calibri" panose="020F0502020204030204" pitchFamily="34" charset="0"/>
              </a:rPr>
              <a:t>“Peace” -  </a:t>
            </a:r>
            <a:r>
              <a:rPr lang="en-US" sz="3200" i="1" dirty="0">
                <a:latin typeface="Calibri" panose="020F0502020204030204" pitchFamily="34" charset="0"/>
                <a:cs typeface="Calibri" panose="020F0502020204030204" pitchFamily="34" charset="0"/>
              </a:rPr>
              <a:t>the awareness that in work of Christ, one’s sins are completely forgiven; that he stands right before God, assured of God’s love and presence.</a:t>
            </a:r>
          </a:p>
          <a:p>
            <a:pPr marL="742950" marR="0" indent="-742950" algn="just">
              <a:spcBef>
                <a:spcPts val="0"/>
              </a:spcBef>
              <a:spcAft>
                <a:spcPts val="0"/>
              </a:spcAft>
              <a:buAutoNum type="alphaUcPeriod"/>
            </a:pPr>
            <a:r>
              <a:rPr lang="en-US" sz="3600" b="1" dirty="0">
                <a:effectLst/>
                <a:latin typeface="Calibri" panose="020F0502020204030204" pitchFamily="34" charset="0"/>
                <a:ea typeface="Calibri" panose="020F0502020204030204" pitchFamily="34" charset="0"/>
                <a:cs typeface="Calibri" panose="020F0502020204030204" pitchFamily="34" charset="0"/>
              </a:rPr>
              <a:t>“Love” – </a:t>
            </a:r>
            <a:r>
              <a:rPr lang="en-US" sz="3200" i="1" dirty="0">
                <a:latin typeface="Calibri" panose="020F0502020204030204" pitchFamily="34" charset="0"/>
                <a:cs typeface="Calibri" panose="020F0502020204030204" pitchFamily="34" charset="0"/>
              </a:rPr>
              <a:t>a one-way, unconditional act of the will and attitude of the heart that seeks the highest good for another, regardless of the cost, and all to the glory of God.</a:t>
            </a:r>
            <a:r>
              <a:rPr lang="en-US" sz="3200" dirty="0">
                <a:latin typeface="Calibri" panose="020F0502020204030204" pitchFamily="34" charset="0"/>
                <a:cs typeface="Calibri" panose="020F0502020204030204" pitchFamily="34" charset="0"/>
              </a:rPr>
              <a:t> </a:t>
            </a:r>
            <a:endParaRPr lang="en-US" sz="3200" b="1"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12139654"/>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750"/>
                                        <p:tgtEl>
                                          <p:spTgt spid="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1750"/>
                                        <p:tgtEl>
                                          <p:spTgt spid="4">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fade">
                                      <p:cBhvr>
                                        <p:cTn id="13" dur="175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otalTime>15577</TotalTime>
  <Words>976</Words>
  <Application>Microsoft Office PowerPoint</Application>
  <PresentationFormat>Widescreen</PresentationFormat>
  <Paragraphs>38</Paragraphs>
  <Slides>13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Calibri</vt:lpstr>
      <vt:lpstr>Candara</vt:lpstr>
      <vt:lpstr>Century Gothic</vt:lpstr>
      <vt:lpstr>Wingdings 3</vt:lpstr>
      <vt:lpstr>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Ed Godfrey</dc:creator>
  <cp:lastModifiedBy>Ed Godfrey</cp:lastModifiedBy>
  <cp:revision>312</cp:revision>
  <cp:lastPrinted>2020-05-22T15:03:41Z</cp:lastPrinted>
  <dcterms:created xsi:type="dcterms:W3CDTF">2019-06-22T19:37:39Z</dcterms:created>
  <dcterms:modified xsi:type="dcterms:W3CDTF">2022-07-29T16:17:21Z</dcterms:modified>
</cp:coreProperties>
</file>